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07"/>
    <p:restoredTop sz="94715"/>
  </p:normalViewPr>
  <p:slideViewPr>
    <p:cSldViewPr snapToGrid="0" snapToObjects="1">
      <p:cViewPr>
        <p:scale>
          <a:sx n="65" d="100"/>
          <a:sy n="65" d="100"/>
        </p:scale>
        <p:origin x="1752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36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341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40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323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57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998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816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0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12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537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62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0C02A-1E8E-F946-90F7-3645493913B7}" type="datetimeFigureOut">
              <a:rPr lang="en-US" smtClean="0"/>
              <a:t>11/10/17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DD156-4059-7140-AC19-5837A833A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84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1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9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203884" y="1590258"/>
            <a:ext cx="5943600" cy="3791567"/>
          </a:xfrm>
          <a:prstGeom prst="rect">
            <a:avLst/>
          </a:prstGeom>
          <a:pattFill prst="ltHorz">
            <a:fgClr>
              <a:schemeClr val="accent1"/>
            </a:fgClr>
            <a:bgClr>
              <a:schemeClr val="bg1"/>
            </a:bgClr>
          </a:pattFill>
          <a:ln/>
        </p:spPr>
      </p:pic>
    </p:spTree>
    <p:extLst>
      <p:ext uri="{BB962C8B-B14F-4D97-AF65-F5344CB8AC3E}">
        <p14:creationId xmlns:p14="http://schemas.microsoft.com/office/powerpoint/2010/main" val="436078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0"/>
            <a:ext cx="115099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34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"/>
    </mc:Choice>
    <mc:Fallback>
      <p:transition spd="slow" advTm="6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0"/>
            <a:ext cx="11456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815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"/>
    </mc:Choice>
    <mc:Fallback>
      <p:transition spd="slow" advTm="6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056"/>
            <a:ext cx="12192000" cy="682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061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"/>
    </mc:Choice>
    <mc:Fallback>
      <p:transition spd="slow" advTm="6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Tentative business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We plan on financing our first year with a mixture of debt, equity, and personal funds. We are looking at $300,000 for our seed round, selling 3 private shares from a total of 8. </a:t>
            </a:r>
            <a:endParaRPr lang="en-US" sz="2400" dirty="0" smtClean="0"/>
          </a:p>
          <a:p>
            <a:r>
              <a:rPr lang="en-US" sz="2400" dirty="0" smtClean="0"/>
              <a:t>We </a:t>
            </a:r>
            <a:r>
              <a:rPr lang="en-US" sz="2400" dirty="0"/>
              <a:t>expect our EPS to be around $15,000 for the first five years. For debt, we plan on leveraging a $75,000 bank loan, which will be paid off in full by 9 years. Our personal funding will stay consistent throughout the 11 year forecast at around $15,000. </a:t>
            </a:r>
            <a:endParaRPr lang="en-US" sz="2400" dirty="0" smtClean="0"/>
          </a:p>
          <a:p>
            <a:r>
              <a:rPr lang="en-US" sz="2400" dirty="0" smtClean="0"/>
              <a:t>We </a:t>
            </a:r>
            <a:r>
              <a:rPr lang="en-US" sz="2400" dirty="0"/>
              <a:t>hope to keep relatively 45% gross margins, working on the later years to lower our amount of venture capital investment intake and replace the capital with revenue from our advertising and corporate/university sponsorships. This forecast implies no expansion, staying at five employees with an average yearly salary of $34,000. </a:t>
            </a:r>
          </a:p>
        </p:txBody>
      </p:sp>
    </p:spTree>
    <p:extLst>
      <p:ext uri="{BB962C8B-B14F-4D97-AF65-F5344CB8AC3E}">
        <p14:creationId xmlns:p14="http://schemas.microsoft.com/office/powerpoint/2010/main" val="29828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52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6504" y="2524539"/>
            <a:ext cx="7517296" cy="3652424"/>
          </a:xfrm>
        </p:spPr>
        <p:txBody>
          <a:bodyPr/>
          <a:lstStyle/>
          <a:p>
            <a:r>
              <a:rPr lang="en-US" dirty="0" smtClean="0"/>
              <a:t>Anthony Nicholas</a:t>
            </a:r>
          </a:p>
          <a:p>
            <a:r>
              <a:rPr lang="en-US" dirty="0" smtClean="0"/>
              <a:t>Summer Gautier</a:t>
            </a:r>
          </a:p>
          <a:p>
            <a:r>
              <a:rPr lang="en-US" dirty="0" smtClean="0"/>
              <a:t>Mohit Doshi</a:t>
            </a:r>
          </a:p>
          <a:p>
            <a:r>
              <a:rPr lang="en-US" dirty="0" smtClean="0"/>
              <a:t>Jacob Robinson</a:t>
            </a:r>
          </a:p>
          <a:p>
            <a:r>
              <a:rPr lang="en-US" dirty="0" smtClean="0"/>
              <a:t>Julia Cannon</a:t>
            </a:r>
            <a:endParaRPr lang="en-US" dirty="0"/>
          </a:p>
        </p:txBody>
      </p:sp>
      <p:pic>
        <p:nvPicPr>
          <p:cNvPr id="4" name="image9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828801" y="934280"/>
            <a:ext cx="2007704" cy="1451112"/>
          </a:xfrm>
          <a:prstGeom prst="rect">
            <a:avLst/>
          </a:prstGeom>
          <a:pattFill prst="ltHorz">
            <a:fgClr>
              <a:schemeClr val="accent1"/>
            </a:fgClr>
            <a:bgClr>
              <a:schemeClr val="bg1"/>
            </a:bgClr>
          </a:pattFill>
          <a:ln/>
        </p:spPr>
      </p:pic>
    </p:spTree>
    <p:extLst>
      <p:ext uri="{BB962C8B-B14F-4D97-AF65-F5344CB8AC3E}">
        <p14:creationId xmlns:p14="http://schemas.microsoft.com/office/powerpoint/2010/main" val="196898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6465"/>
            <a:ext cx="10515600" cy="787813"/>
          </a:xfrm>
        </p:spPr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34278"/>
            <a:ext cx="10515600" cy="5506279"/>
          </a:xfrm>
        </p:spPr>
        <p:txBody>
          <a:bodyPr>
            <a:normAutofit lnSpcReduction="10000"/>
          </a:bodyPr>
          <a:lstStyle/>
          <a:p>
            <a:r>
              <a:rPr lang="en-US" sz="2600" dirty="0" smtClean="0"/>
              <a:t>We provide a service, Each One Teach One, that aims to connect high school and college students to tutors within their area and encourage face-to-face meetings at mutually convenient locations and timings. Tutors are fellow classmates, or peers who have already taken the same course.</a:t>
            </a:r>
          </a:p>
          <a:p>
            <a:r>
              <a:rPr lang="en-US" sz="2600" dirty="0" smtClean="0"/>
              <a:t>Incentivizes physical meetings by awarding points to students and tutors who choose to meetup at a physical location, which is verified via geotagging technology</a:t>
            </a:r>
          </a:p>
          <a:p>
            <a:r>
              <a:rPr lang="en-US" sz="2600" dirty="0" smtClean="0"/>
              <a:t>A rating based system motivates the tutors to perform better and monitors the quality of their work</a:t>
            </a:r>
          </a:p>
          <a:p>
            <a:r>
              <a:rPr lang="en-US" sz="2600" dirty="0" smtClean="0"/>
              <a:t>Accumulating points and having a good rating reflects positively on resumes</a:t>
            </a:r>
          </a:p>
          <a:p>
            <a:r>
              <a:rPr lang="en-US" sz="2600" dirty="0" smtClean="0"/>
              <a:t>Fosters feelings </a:t>
            </a:r>
            <a:r>
              <a:rPr lang="en-US" sz="2600" dirty="0"/>
              <a:t>of fellowship, compassion, kindness, integrity outside of the </a:t>
            </a:r>
            <a:r>
              <a:rPr lang="en-US" sz="2600" dirty="0" smtClean="0"/>
              <a:t>classroom; “streaks” system builds a strong relationship between a student and a tutor</a:t>
            </a:r>
            <a:r>
              <a:rPr lang="en-US" sz="2600" dirty="0" smtClean="0">
                <a:effectLst/>
              </a:rPr>
              <a:t> 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522227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functionalities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 Q&amp;A forum to have questions immediately answered</a:t>
            </a:r>
          </a:p>
          <a:p>
            <a:r>
              <a:rPr lang="en-US" sz="3200" dirty="0" smtClean="0"/>
              <a:t>A profile section that tracks number of points, current level, and maintains general information</a:t>
            </a:r>
          </a:p>
          <a:p>
            <a:r>
              <a:rPr lang="en-US" sz="3200" dirty="0" smtClean="0"/>
              <a:t>A section to connect with tutors in the near vicinity and arrange a meeting via chat</a:t>
            </a:r>
          </a:p>
          <a:p>
            <a:r>
              <a:rPr lang="en-US" sz="3200" dirty="0" smtClean="0"/>
              <a:t>Geotag verification and timer to allocate points</a:t>
            </a:r>
          </a:p>
        </p:txBody>
      </p:sp>
    </p:spTree>
    <p:extLst>
      <p:ext uri="{BB962C8B-B14F-4D97-AF65-F5344CB8AC3E}">
        <p14:creationId xmlns:p14="http://schemas.microsoft.com/office/powerpoint/2010/main" val="2129916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sertAppDem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85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7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issue with finding quality tutors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primary question posed to us during our first presentation was how we would find good tutors. </a:t>
            </a:r>
          </a:p>
          <a:p>
            <a:pPr>
              <a:buFont typeface="Wingdings" charset="2"/>
              <a:buChar char="v"/>
            </a:pPr>
            <a:r>
              <a:rPr lang="en-US" dirty="0"/>
              <a:t> </a:t>
            </a:r>
            <a:r>
              <a:rPr lang="en-US" dirty="0" smtClean="0"/>
              <a:t>Asking new tutors who are registering with the service to upload a resume or transcript, and using formfill technology to extract a GPA or certain subject specific grades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Using this information to create an internal ranking system which won’t be displayed to the users, and will disappear once the tutor has gained some experience 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Of course, partnering with schools and colleges would give us instant access to student databases, honor societies, and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903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Since the hackathon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Upon on-site research at ASU’s tutoring centers, it was observed that there was a disproportionately high volume of students seeking tutoring on the day of an assignment’s deadline. Tutors feel overwhelmed, and solving the same problem repeatedly gets very monotonous</a:t>
            </a:r>
          </a:p>
          <a:p>
            <a:r>
              <a:rPr lang="en-US" dirty="0" smtClean="0"/>
              <a:t>Our mobile application could enable push notifications to suggest tutoring to students a week before the deadline, for subjects that they frequently seek tutoring for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760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Designed the Dunces to Dragons website</a:t>
            </a:r>
          </a:p>
          <a:p>
            <a:r>
              <a:rPr lang="en-US" dirty="0" smtClean="0"/>
              <a:t>The website also posts job openings so tutors can quickly access prospective employers based on their rating and number of 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099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0"/>
            <a:ext cx="11456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900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"/>
    </mc:Choice>
    <mc:Fallback>
      <p:transition spd="slow" advTm="6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0"/>
            <a:ext cx="11456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54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"/>
    </mc:Choice>
    <mc:Fallback>
      <p:transition spd="slow" advTm="6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550</Words>
  <Application>Microsoft Macintosh PowerPoint</Application>
  <PresentationFormat>Widescreen</PresentationFormat>
  <Paragraphs>31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Calibri Light</vt:lpstr>
      <vt:lpstr>Mangal</vt:lpstr>
      <vt:lpstr>Wingdings</vt:lpstr>
      <vt:lpstr>Arial</vt:lpstr>
      <vt:lpstr>Office Theme</vt:lpstr>
      <vt:lpstr>PowerPoint Presentation</vt:lpstr>
      <vt:lpstr>About us</vt:lpstr>
      <vt:lpstr>Application functionalities</vt:lpstr>
      <vt:lpstr>PowerPoint Presentation</vt:lpstr>
      <vt:lpstr>The issue with finding quality tutors</vt:lpstr>
      <vt:lpstr>Since the hackathon…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Tentative business model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22</cp:revision>
  <dcterms:created xsi:type="dcterms:W3CDTF">2017-11-11T06:41:14Z</dcterms:created>
  <dcterms:modified xsi:type="dcterms:W3CDTF">2017-11-11T18:09:42Z</dcterms:modified>
</cp:coreProperties>
</file>

<file path=docProps/thumbnail.jpeg>
</file>